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185BB-8B07-4DC9-86F3-2A225C7774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61872"/>
            <a:ext cx="7638222" cy="2852928"/>
          </a:xfrm>
        </p:spPr>
        <p:txBody>
          <a:bodyPr anchor="b">
            <a:normAutofit/>
          </a:bodyPr>
          <a:lstStyle>
            <a:lvl1pPr algn="l">
              <a:lnSpc>
                <a:spcPct val="130000"/>
              </a:lnSpc>
              <a:defRPr sz="3600" spc="1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4D496A-6E7A-4923-8ED5-B4164125DE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4681728"/>
            <a:ext cx="7638222" cy="92929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5E3D20-43DC-4C14-8CFF-18545AED1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4FC300-5AFC-418B-85FD-EFA94BD7A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C7E81-ED3C-4DB0-8E74-AD2A87E6B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0C817C9-850F-4FB6-B93B-CF3076C4A5C1}"/>
              </a:ext>
            </a:extLst>
          </p:cNvPr>
          <p:cNvGrpSpPr/>
          <p:nvPr/>
        </p:nvGrpSpPr>
        <p:grpSpPr>
          <a:xfrm flipH="1">
            <a:off x="0" y="0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59433A8-B67D-4675-AFDE-131069A709FC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CD1C45-6A4D-4237-B39C-2D58F401A8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48843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958AD-1CAD-45B3-B83D-DC9D33CD6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153F2E-0397-4423-8A88-D0059DEAF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7ADDE1-7025-4FA9-822D-481685085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A73E0-F328-46DC-98BE-CA0981F75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2226-010C-494F-8BE8-BF91F3553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F89E9C4-9D18-4529-BC0C-68EAE507CDF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DF5937-0C03-4786-AB62-3CF7CECB92D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9AD93DB-2DB0-4B2D-884B-6EC4534432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33787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C635D0-31D9-44E1-911D-F7D5D54009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53914" y="624313"/>
            <a:ext cx="2537986" cy="55097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7F9230-1FA4-439D-A800-B5F006F07C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00100" y="624313"/>
            <a:ext cx="7816542" cy="550978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AB2A3-7055-43AF-8BAB-0A9B74448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A1821-A311-49CD-BCB4-B4BC88661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7C6A8-813A-486A-AA90-AB28935F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38C7A17-06CC-442C-A876-A51B2B556508}"/>
              </a:ext>
            </a:extLst>
          </p:cNvPr>
          <p:cNvGrpSpPr/>
          <p:nvPr/>
        </p:nvGrpSpPr>
        <p:grpSpPr>
          <a:xfrm flipH="1" flipV="1">
            <a:off x="0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54C1798A-2980-4F34-8355-7BCB6B295322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59D7542C-E4AE-488F-BC75-2E7ED83910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3102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25F8D-0421-4AEC-9C40-A13163EC8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37680-115A-411F-AEF6-4AC2096B4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CC193-1304-4D0F-8331-14D4EC08E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455C1-CD32-4050-BAFF-51CC6B62D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AF608-FF11-4CBE-B717-5D56AE67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>
            <a:extLst>
              <a:ext uri="{FF2B5EF4-FFF2-40B4-BE49-F238E27FC236}">
                <a16:creationId xmlns:a16="http://schemas.microsoft.com/office/drawing/2014/main" id="{BD23A02E-6DCF-427A-8CFD-281B2185C7F0}"/>
              </a:ext>
            </a:extLst>
          </p:cNvPr>
          <p:cNvSpPr/>
          <p:nvPr/>
        </p:nvSpPr>
        <p:spPr>
          <a:xfrm>
            <a:off x="3242985" y="511814"/>
            <a:ext cx="5706031" cy="5706031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222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6B4C32-F19C-44F3-8EF8-1F506D74D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192" y="1709738"/>
            <a:ext cx="4893617" cy="25538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89729-131C-4F78-9DAA-E9EE28EA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62249" y="4540468"/>
            <a:ext cx="4067503" cy="115403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cap="all" spc="6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24E608-AC1F-41FB-974A-BD619C6C2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86158-8B03-45C3-891D-0357B198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3B054-E8A2-43FD-B0FB-B1CCFA4BC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24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64AA7-6D5A-402E-AD1A-880F2BDB7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D32B6-F9D8-4A43-B52C-336CFAB00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12976" y="2019299"/>
            <a:ext cx="4995019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0CDD9-5742-4A34-BA72-7CCA72D914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3718" y="2019299"/>
            <a:ext cx="5027954" cy="4157663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783AA-D2AB-4385-A91F-870CB656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5AAD9C-5CA2-4DA1-84D3-B1838979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1AB3C7-9574-47BC-932D-782BEE99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853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4C468-781B-4BC5-8DEA-B9EF2BF90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1460" y="369168"/>
            <a:ext cx="10458729" cy="14398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67223F-48E4-491D-AB5D-5FC8A0C56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0101" y="1843067"/>
            <a:ext cx="5007894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6B764-4B87-42FF-ABAA-69B07B88F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0101" y="2505075"/>
            <a:ext cx="5007894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357B9-406F-4BF9-B8FB-C53421EEF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6061" y="1843067"/>
            <a:ext cx="4994128" cy="66200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20462B-1939-4DAA-A7DD-6BDC95054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6061" y="2505075"/>
            <a:ext cx="499412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6C938B-C4C2-4FA9-85CA-9CD742CD7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D8886-0D28-4D49-8D43-151D37E9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2FDDE8-E9F8-4B6C-9A40-829617A7C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82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AE3D8-6C35-428B-B2F2-251FDE10B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983769"/>
            <a:ext cx="10094770" cy="1180574"/>
          </a:xfrm>
          <a:solidFill>
            <a:schemeClr val="accent1">
              <a:lumMod val="20000"/>
              <a:lumOff val="80000"/>
            </a:schemeClr>
          </a:solidFill>
          <a:effectLst>
            <a:outerShdw dist="165100" dir="18900000" algn="bl" rotWithShape="0">
              <a:prstClr val="black"/>
            </a:outerShdw>
          </a:effectLst>
        </p:spPr>
        <p:txBody>
          <a:bodyPr/>
          <a:lstStyle>
            <a:lvl1pPr marL="18288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0B8015-E11A-42CA-AE88-7BD73F87E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309078-34CA-45CD-B479-03906A265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03258-F989-47B2-A643-A60CD8A7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16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DA2F31-48B6-40CE-A364-3CE73FD85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7EEA00-F166-41EB-9331-CA99BB70F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BB051F-F8FC-4FF6-9783-45F9FE7AC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55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08635-A5AF-48F4-8CD2-FB0E01113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15E0E-DCC0-4781-A608-962B1241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9826" y="987425"/>
            <a:ext cx="604556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21F43E-3D50-4A1C-A289-B3D0DD0E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E70E3A-6639-4EA0-8305-C1899DAB4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6AFD57-4189-42FB-B29E-96366E51B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F5E2EC-8483-4FBC-9D29-C19025FA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9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CE581-A090-4AE9-9965-B06BDB52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1600200"/>
          </a:xfrm>
        </p:spPr>
        <p:txBody>
          <a:bodyPr anchor="t">
            <a:normAutofit/>
          </a:bodyPr>
          <a:lstStyle>
            <a:lvl1pPr>
              <a:defRPr sz="2800" b="1"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39DEF4-262F-4ACF-9B29-3D4B819E7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53969" y="987425"/>
            <a:ext cx="5694503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ED7CBB-7A6F-441E-9072-2494B952FA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31273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59692-77BE-4A7D-AA70-635007A6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B9A4DA-63AF-4D6A-98DB-E1D0AC741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B7958-B19B-4C23-A82F-DD4E4B91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75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86DAE1-1F65-43B8-A400-95E6DEED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61" y="365125"/>
            <a:ext cx="10357666" cy="14384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75C993-A44B-4C2D-818E-4C9000BB0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8662" y="2019299"/>
            <a:ext cx="10357666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21B6E-ECC6-47D0-9C14-812B746F1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5014" y="634204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E6171E64-FE02-4DE5-B72F-53C3706641C3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9A716-DEA9-48A9-A5BC-0F392D2B4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96200" y="6342042"/>
            <a:ext cx="34701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5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CB69E-A0E4-4558-9C62-4CD8CDD2A5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6329" y="6342042"/>
            <a:ext cx="5262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pc="100" baseline="0">
                <a:solidFill>
                  <a:schemeClr val="tx1"/>
                </a:solidFill>
              </a:defRPr>
            </a:lvl1pPr>
          </a:lstStyle>
          <a:p>
            <a:fld id="{91F18EF7-BE1E-4ECB-84D4-67C2B4D8F095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B6ECC43-D65E-4A7B-A76B-D278A2184166}"/>
              </a:ext>
            </a:extLst>
          </p:cNvPr>
          <p:cNvGrpSpPr/>
          <p:nvPr/>
        </p:nvGrpSpPr>
        <p:grpSpPr>
          <a:xfrm flipV="1">
            <a:off x="11626076" y="3551521"/>
            <a:ext cx="567782" cy="3306479"/>
            <a:chOff x="11619770" y="-2005"/>
            <a:chExt cx="567782" cy="3306479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EE443C5-5AB9-407B-A8C3-011BB14FEF06}"/>
                </a:ext>
              </a:extLst>
            </p:cNvPr>
            <p:cNvSpPr/>
            <p:nvPr/>
          </p:nvSpPr>
          <p:spPr>
            <a:xfrm flipV="1">
              <a:off x="11619770" y="373807"/>
              <a:ext cx="526228" cy="2930667"/>
            </a:xfrm>
            <a:custGeom>
              <a:avLst/>
              <a:gdLst>
                <a:gd name="connsiteX0" fmla="*/ 757287 w 757287"/>
                <a:gd name="connsiteY0" fmla="*/ 3694096 h 3694096"/>
                <a:gd name="connsiteX1" fmla="*/ 757287 w 757287"/>
                <a:gd name="connsiteY1" fmla="*/ 0 h 3694096"/>
                <a:gd name="connsiteX2" fmla="*/ 0 w 757287"/>
                <a:gd name="connsiteY2" fmla="*/ 0 h 3694096"/>
                <a:gd name="connsiteX3" fmla="*/ 0 w 757287"/>
                <a:gd name="connsiteY3" fmla="*/ 3686094 h 36940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57287" h="3694096">
                  <a:moveTo>
                    <a:pt x="757287" y="3694096"/>
                  </a:moveTo>
                  <a:lnTo>
                    <a:pt x="757287" y="0"/>
                  </a:lnTo>
                  <a:lnTo>
                    <a:pt x="0" y="0"/>
                  </a:lnTo>
                  <a:lnTo>
                    <a:pt x="0" y="3686094"/>
                  </a:lnTo>
                  <a:close/>
                </a:path>
              </a:pathLst>
            </a:custGeom>
            <a:blipFill dpi="0" rotWithShape="1"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rcRect/>
              <a:tile tx="0" ty="0" sx="6000" sy="6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538C9FA-DA5E-4785-8F4A-CA481A3A65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 flipH="1" flipV="1">
              <a:off x="11980943" y="-2005"/>
              <a:ext cx="206609" cy="2021305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2250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20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defTabSz="914400" rtl="0" eaLnBrk="1" latinLnBrk="0" hangingPunct="1">
        <a:lnSpc>
          <a:spcPct val="130000"/>
        </a:lnSpc>
        <a:spcBef>
          <a:spcPts val="500"/>
        </a:spcBef>
        <a:buSzPct val="100000"/>
        <a:buFont typeface="Avenir Next LT Pro Light" panose="020B03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A9727012-97DE-47A6-9F25-DBDC9FEE56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Nuages roses et bleus">
            <a:extLst>
              <a:ext uri="{FF2B5EF4-FFF2-40B4-BE49-F238E27FC236}">
                <a16:creationId xmlns:a16="http://schemas.microsoft.com/office/drawing/2014/main" id="{7B397B09-6DC5-FBA7-8372-FF47DCAC8E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3131"/>
          <a:stretch/>
        </p:blipFill>
        <p:spPr>
          <a:xfrm>
            <a:off x="851848" y="-1"/>
            <a:ext cx="10434851" cy="5273911"/>
          </a:xfrm>
          <a:custGeom>
            <a:avLst/>
            <a:gdLst/>
            <a:ahLst/>
            <a:cxnLst/>
            <a:rect l="l" t="t" r="r" b="b"/>
            <a:pathLst>
              <a:path w="2518883" h="2860724">
                <a:moveTo>
                  <a:pt x="0" y="0"/>
                </a:moveTo>
                <a:lnTo>
                  <a:pt x="2518883" y="0"/>
                </a:lnTo>
                <a:lnTo>
                  <a:pt x="2518883" y="2860724"/>
                </a:lnTo>
                <a:lnTo>
                  <a:pt x="0" y="2860724"/>
                </a:lnTo>
                <a:close/>
              </a:path>
            </a:pathLst>
          </a:custGeom>
          <a:effectLst/>
        </p:spPr>
      </p:pic>
      <p:sp>
        <p:nvSpPr>
          <p:cNvPr id="30" name="Oval 29">
            <a:extLst>
              <a:ext uri="{FF2B5EF4-FFF2-40B4-BE49-F238E27FC236}">
                <a16:creationId xmlns:a16="http://schemas.microsoft.com/office/drawing/2014/main" id="{6C107D36-3F9D-4837-A944-FF85DD3419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4011" y="1971297"/>
            <a:ext cx="4315349" cy="4315349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dist="165100" dir="8100000" algn="tr" rotWithShape="0">
              <a:schemeClr val="tx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A9E29A6-2392-6247-B8DE-C08BCF91B5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5814" y="2687682"/>
            <a:ext cx="3589361" cy="2873480"/>
          </a:xfrm>
        </p:spPr>
        <p:txBody>
          <a:bodyPr anchor="ctr">
            <a:normAutofit/>
          </a:bodyPr>
          <a:lstStyle/>
          <a:p>
            <a:pPr algn="ctr"/>
            <a:r>
              <a:rPr lang="fr-FR" sz="3200">
                <a:solidFill>
                  <a:srgbClr val="000000"/>
                </a:solidFill>
              </a:rPr>
              <a:t>Jeu snake en langage C</a:t>
            </a: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B5C5D4DC-D372-4E7D-8D35-B8D6CA257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959151" y="0"/>
            <a:ext cx="1232847" cy="4315349"/>
          </a:xfrm>
          <a:custGeom>
            <a:avLst/>
            <a:gdLst>
              <a:gd name="connsiteX0" fmla="*/ 757287 w 757287"/>
              <a:gd name="connsiteY0" fmla="*/ 3694096 h 3694096"/>
              <a:gd name="connsiteX1" fmla="*/ 757287 w 757287"/>
              <a:gd name="connsiteY1" fmla="*/ 0 h 3694096"/>
              <a:gd name="connsiteX2" fmla="*/ 0 w 757287"/>
              <a:gd name="connsiteY2" fmla="*/ 0 h 3694096"/>
              <a:gd name="connsiteX3" fmla="*/ 0 w 757287"/>
              <a:gd name="connsiteY3" fmla="*/ 3686094 h 3694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287" h="3694096">
                <a:moveTo>
                  <a:pt x="757287" y="3694096"/>
                </a:moveTo>
                <a:lnTo>
                  <a:pt x="757287" y="0"/>
                </a:lnTo>
                <a:lnTo>
                  <a:pt x="0" y="0"/>
                </a:lnTo>
                <a:lnTo>
                  <a:pt x="0" y="3686094"/>
                </a:lnTo>
                <a:close/>
              </a:path>
            </a:pathLst>
          </a:custGeom>
          <a:blipFill dpi="0" rotWithShape="1"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/>
            <a:tile tx="0" ty="0" sx="6000" sy="6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1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90A8F3-C8B0-11BA-E89B-44C99A6392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4013" y="1716834"/>
            <a:ext cx="5452188" cy="2814725"/>
          </a:xfrm>
        </p:spPr>
        <p:txBody>
          <a:bodyPr anchor="t">
            <a:normAutofit/>
          </a:bodyPr>
          <a:lstStyle/>
          <a:p>
            <a:r>
              <a:rPr lang="fr-FR" sz="3300">
                <a:solidFill>
                  <a:srgbClr val="000000"/>
                </a:solidFill>
              </a:rPr>
              <a:t>Presentation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C145B2B-0F17-4B7A-AAAA-4450A93D76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23114" y="4531559"/>
            <a:ext cx="5188226" cy="1017904"/>
          </a:xfrm>
        </p:spPr>
        <p:txBody>
          <a:bodyPr anchor="b">
            <a:normAutofit fontScale="47500" lnSpcReduction="20000"/>
          </a:bodyPr>
          <a:lstStyle/>
          <a:p>
            <a:pPr algn="r"/>
            <a:r>
              <a:rPr lang="en-US" dirty="0"/>
              <a:t>MBENGA DIALLO MAMADOU</a:t>
            </a:r>
          </a:p>
          <a:p>
            <a:pPr algn="r"/>
            <a:r>
              <a:rPr lang="en-US" dirty="0"/>
              <a:t>MOULOUNGUI FILIPPE</a:t>
            </a:r>
          </a:p>
          <a:p>
            <a:pPr algn="r"/>
            <a:r>
              <a:rPr lang="en-US" dirty="0"/>
              <a:t>OUSSIN CLAUDE</a:t>
            </a:r>
          </a:p>
          <a:p>
            <a:pPr algn="r"/>
            <a:r>
              <a:rPr lang="en-US" dirty="0"/>
              <a:t>ZANGO MIGUEL</a:t>
            </a:r>
          </a:p>
        </p:txBody>
      </p:sp>
      <p:sp>
        <p:nvSpPr>
          <p:cNvPr id="16" name="Date Placeholder 4">
            <a:extLst>
              <a:ext uri="{FF2B5EF4-FFF2-40B4-BE49-F238E27FC236}">
                <a16:creationId xmlns:a16="http://schemas.microsoft.com/office/drawing/2014/main" id="{8045C10D-31D9-454F-B534-370461A887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5014" y="6342042"/>
            <a:ext cx="27432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30/11/2023</a:t>
            </a:r>
          </a:p>
        </p:txBody>
      </p:sp>
    </p:spTree>
    <p:extLst>
      <p:ext uri="{BB962C8B-B14F-4D97-AF65-F5344CB8AC3E}">
        <p14:creationId xmlns:p14="http://schemas.microsoft.com/office/powerpoint/2010/main" val="2077957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9D0F16-69AC-D320-C93A-CFD00A0E1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Quelques explications sur certaines fonctions: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B168F4-4003-0D91-2A43-75D5A2C58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1. La fonction </a:t>
            </a:r>
            <a:r>
              <a:rPr lang="fr-FR" dirty="0" err="1">
                <a:highlight>
                  <a:srgbClr val="FFFF00"/>
                </a:highlight>
              </a:rPr>
              <a:t>sleep</a:t>
            </a:r>
            <a:r>
              <a:rPr lang="fr-FR" dirty="0">
                <a:highlight>
                  <a:srgbClr val="FFFF00"/>
                </a:highlight>
              </a:rPr>
              <a:t>() </a:t>
            </a:r>
            <a:r>
              <a:rPr lang="fr-FR" dirty="0"/>
              <a:t>retarde l'exécution du programme d'un nombre de secondes donné, permettant ainsi à l'utilisateur de jouer plus facilement.</a:t>
            </a:r>
          </a:p>
          <a:p>
            <a:r>
              <a:rPr lang="fr-FR" dirty="0"/>
              <a:t>2. </a:t>
            </a:r>
            <a:r>
              <a:rPr lang="fr-FR" dirty="0">
                <a:highlight>
                  <a:srgbClr val="FFFF00"/>
                </a:highlight>
              </a:rPr>
              <a:t>rand() </a:t>
            </a:r>
            <a:r>
              <a:rPr lang="fr-FR" dirty="0"/>
              <a:t>est utilisé pour générer des valeurs entières aléatoires et rand()%20 générera les fruits dans les limites du jeu du serpent.</a:t>
            </a:r>
          </a:p>
          <a:p>
            <a:r>
              <a:rPr lang="fr-FR" dirty="0"/>
              <a:t>3. Le fichier d'en-tête </a:t>
            </a:r>
            <a:r>
              <a:rPr lang="fr-FR" dirty="0" err="1">
                <a:highlight>
                  <a:srgbClr val="FFFF00"/>
                </a:highlight>
              </a:rPr>
              <a:t>unitstd.h</a:t>
            </a:r>
            <a:r>
              <a:rPr lang="fr-FR" dirty="0"/>
              <a:t> contient la fonction </a:t>
            </a:r>
            <a:r>
              <a:rPr lang="fr-FR" dirty="0" err="1"/>
              <a:t>sleep</a:t>
            </a:r>
            <a:r>
              <a:rPr lang="fr-FR" dirty="0"/>
              <a:t>().</a:t>
            </a:r>
          </a:p>
          <a:p>
            <a:r>
              <a:rPr lang="fr-FR" dirty="0"/>
              <a:t>4. La fonction </a:t>
            </a:r>
            <a:r>
              <a:rPr lang="fr-FR" dirty="0" err="1">
                <a:highlight>
                  <a:srgbClr val="FFFF00"/>
                </a:highlight>
              </a:rPr>
              <a:t>khbit</a:t>
            </a:r>
            <a:r>
              <a:rPr lang="fr-FR" dirty="0">
                <a:highlight>
                  <a:srgbClr val="FFFF00"/>
                </a:highlight>
              </a:rPr>
              <a:t>()</a:t>
            </a:r>
            <a:r>
              <a:rPr lang="fr-FR" dirty="0"/>
              <a:t> en C est utilisée pour déterminer si une touche est enfoncée ou non sur le clavier.</a:t>
            </a:r>
          </a:p>
          <a:p>
            <a:r>
              <a:rPr lang="fr-FR" dirty="0"/>
              <a:t>5. Il est présent dans le fichier d'en-tête </a:t>
            </a:r>
            <a:r>
              <a:rPr lang="fr-FR" dirty="0" err="1">
                <a:highlight>
                  <a:srgbClr val="FFFF00"/>
                </a:highlight>
              </a:rPr>
              <a:t>conio.h</a:t>
            </a:r>
            <a:r>
              <a:rPr lang="fr-FR" dirty="0"/>
              <a:t> et renvoie une valeur non nulle si la touche est enfoncée et zéro si la touche n'est pas enfoncée.</a:t>
            </a:r>
          </a:p>
          <a:p>
            <a:r>
              <a:rPr lang="fr-FR" dirty="0"/>
              <a:t>6. Fonction Logic() :C'est le cœur du programme qui contrôle le mouvement du serpent, la mise à jour du score et la fin du programme.</a:t>
            </a:r>
          </a:p>
        </p:txBody>
      </p:sp>
    </p:spTree>
    <p:extLst>
      <p:ext uri="{BB962C8B-B14F-4D97-AF65-F5344CB8AC3E}">
        <p14:creationId xmlns:p14="http://schemas.microsoft.com/office/powerpoint/2010/main" val="15158560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CDBC9A-8222-657B-3356-0C9EE33F5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Outils </a:t>
            </a:r>
            <a:r>
              <a:rPr lang="fr-FR" dirty="0" err="1"/>
              <a:t>utilsés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4EB866-9684-3E7C-22A6-FF7830FF98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C++</a:t>
            </a:r>
          </a:p>
          <a:p>
            <a:r>
              <a:rPr lang="fr-FR" dirty="0"/>
              <a:t>Chromes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9674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FBD41-8610-4624-2E91-26A59D849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Compétences acquises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9D65C5-9F0B-491C-79B8-35CAACEF4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Travail en groupe</a:t>
            </a:r>
          </a:p>
          <a:p>
            <a:r>
              <a:rPr lang="fr-FR" dirty="0"/>
              <a:t>Modification d’un code existant en langage C</a:t>
            </a:r>
          </a:p>
          <a:p>
            <a:r>
              <a:rPr lang="fr-FR" dirty="0"/>
              <a:t>Des fonctions en langage C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7128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48AB9A-62CB-4E15-EE1C-1F80B70EC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Difficultés rencontrées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C6050F-62D9-16F7-0D5B-E6191D966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Comprendre l’intégralité du code en langage C</a:t>
            </a:r>
          </a:p>
          <a:p>
            <a:r>
              <a:rPr lang="fr-FR" dirty="0"/>
              <a:t>Adapter les modifications</a:t>
            </a:r>
          </a:p>
          <a:p>
            <a:r>
              <a:rPr lang="fr-FR" dirty="0"/>
              <a:t>Intégration du model SDL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0437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B39172-BF83-9A66-C5A1-6ACDBA72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594FE6-9AC0-05F6-D425-5542DA11E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0" i="0" dirty="0">
                <a:solidFill>
                  <a:srgbClr val="3A3A3A"/>
                </a:solidFill>
                <a:effectLst/>
                <a:latin typeface="Open Sans" panose="020B0606030504020204" pitchFamily="34" charset="0"/>
              </a:rPr>
              <a:t>Le jeu Snake en général est assez facile à mettre en œuvre. L'utilisateur est invité à jouer avec le code pour une meilleure compréhension de la logique et du jeu. Tout en respectant les consignes d’utilisation.</a:t>
            </a:r>
          </a:p>
        </p:txBody>
      </p:sp>
    </p:spTree>
    <p:extLst>
      <p:ext uri="{BB962C8B-B14F-4D97-AF65-F5344CB8AC3E}">
        <p14:creationId xmlns:p14="http://schemas.microsoft.com/office/powerpoint/2010/main" val="1242168027"/>
      </p:ext>
    </p:extLst>
  </p:cSld>
  <p:clrMapOvr>
    <a:masterClrMapping/>
  </p:clrMapOvr>
</p:sld>
</file>

<file path=ppt/theme/theme1.xml><?xml version="1.0" encoding="utf-8"?>
<a:theme xmlns:a="http://schemas.openxmlformats.org/drawingml/2006/main" name="VeniceBeachVTI">
  <a:themeElements>
    <a:clrScheme name="Venice Beach">
      <a:dk1>
        <a:sysClr val="windowText" lastClr="000000"/>
      </a:dk1>
      <a:lt1>
        <a:sysClr val="window" lastClr="FFFFFF"/>
      </a:lt1>
      <a:dk2>
        <a:srgbClr val="2B3E3D"/>
      </a:dk2>
      <a:lt2>
        <a:srgbClr val="FEF3EB"/>
      </a:lt2>
      <a:accent1>
        <a:srgbClr val="FE8542"/>
      </a:accent1>
      <a:accent2>
        <a:srgbClr val="EC6D60"/>
      </a:accent2>
      <a:accent3>
        <a:srgbClr val="CDA32B"/>
      </a:accent3>
      <a:accent4>
        <a:srgbClr val="EE66A7"/>
      </a:accent4>
      <a:accent5>
        <a:srgbClr val="EA5F48"/>
      </a:accent5>
      <a:accent6>
        <a:srgbClr val="C8466B"/>
      </a:accent6>
      <a:hlink>
        <a:srgbClr val="E46153"/>
      </a:hlink>
      <a:folHlink>
        <a:srgbClr val="CF63B0"/>
      </a:folHlink>
    </a:clrScheme>
    <a:fontScheme name="Avenir 1">
      <a:majorFont>
        <a:latin typeface="Avenir Next LT Pro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eniceBeachVTI" id="{69839BBA-F383-4FFD-B56A-E36ACE43E09D}" vid="{060D2740-A69C-444A-B833-E03D333ADD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250</Words>
  <Application>Microsoft Office PowerPoint</Application>
  <PresentationFormat>Grand écran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Avenir Next LT Pro</vt:lpstr>
      <vt:lpstr>Avenir Next LT Pro Light</vt:lpstr>
      <vt:lpstr>Open Sans</vt:lpstr>
      <vt:lpstr>VeniceBeachVTI</vt:lpstr>
      <vt:lpstr>Jeu snake en langage C</vt:lpstr>
      <vt:lpstr>Presentation</vt:lpstr>
      <vt:lpstr>Quelques explications sur certaines fonctions:</vt:lpstr>
      <vt:lpstr>Outils utilsés</vt:lpstr>
      <vt:lpstr>Compétences acquises</vt:lpstr>
      <vt:lpstr>Difficultés rencontrées 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Jeu snake en langage C</dc:title>
  <dc:creator>Mamadou MBENGA DIALLO</dc:creator>
  <cp:lastModifiedBy>Mamadou MBENGA DIALLO</cp:lastModifiedBy>
  <cp:revision>3</cp:revision>
  <dcterms:created xsi:type="dcterms:W3CDTF">2023-11-30T21:56:48Z</dcterms:created>
  <dcterms:modified xsi:type="dcterms:W3CDTF">2023-11-30T22:32:16Z</dcterms:modified>
</cp:coreProperties>
</file>